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59" r:id="rId5"/>
    <p:sldId id="481" r:id="rId6"/>
    <p:sldId id="260" r:id="rId7"/>
    <p:sldId id="478" r:id="rId8"/>
    <p:sldId id="261" r:id="rId9"/>
    <p:sldId id="262" r:id="rId10"/>
    <p:sldId id="263" r:id="rId11"/>
    <p:sldId id="490" r:id="rId12"/>
    <p:sldId id="491" r:id="rId13"/>
    <p:sldId id="492" r:id="rId14"/>
    <p:sldId id="493" r:id="rId15"/>
    <p:sldId id="494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480" r:id="rId46"/>
    <p:sldId id="482" r:id="rId47"/>
    <p:sldId id="483" r:id="rId48"/>
    <p:sldId id="484" r:id="rId49"/>
    <p:sldId id="485" r:id="rId50"/>
    <p:sldId id="479" r:id="rId51"/>
    <p:sldId id="264" r:id="rId52"/>
    <p:sldId id="266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1" autoAdjust="0"/>
    <p:restoredTop sz="95755"/>
  </p:normalViewPr>
  <p:slideViewPr>
    <p:cSldViewPr snapToGrid="0" snapToObjects="1">
      <p:cViewPr varScale="1">
        <p:scale>
          <a:sx n="122" d="100"/>
          <a:sy n="122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22.07.2025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3.4.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57042" y="1705052"/>
            <a:ext cx="10583398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1100" y="2459432"/>
            <a:ext cx="9113520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39140" y="3179402"/>
            <a:ext cx="10996306" cy="8287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1095" y="1191360"/>
            <a:ext cx="11572904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1257" y="1191360"/>
            <a:ext cx="11651579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6696598" cy="4420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377371" y="965674"/>
            <a:ext cx="11364549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aster-R-CNN – </a:t>
            </a:r>
            <a:r>
              <a:rPr lang="ru-RU" sz="2200" dirty="0">
                <a:solidFill>
                  <a:schemeClr val="bg1"/>
                </a:solidFill>
              </a:rPr>
              <a:t>модификация </a:t>
            </a:r>
            <a:r>
              <a:rPr lang="en-US" sz="2200" dirty="0">
                <a:solidFill>
                  <a:schemeClr val="bg1"/>
                </a:solidFill>
              </a:rPr>
              <a:t>Fast-R-CNN,</a:t>
            </a:r>
            <a:r>
              <a:rPr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</a:t>
            </a:r>
            <a:r>
              <a:rPr lang="en-US" sz="2200" dirty="0" err="1">
                <a:solidFill>
                  <a:schemeClr val="bg1"/>
                </a:solidFill>
              </a:rPr>
              <a:t>сн</a:t>
            </a:r>
            <a:r>
              <a:rPr lang="ru-RU" sz="2200" dirty="0" err="1">
                <a:solidFill>
                  <a:schemeClr val="bg1"/>
                </a:solidFill>
              </a:rPr>
              <a:t>овная</a:t>
            </a:r>
            <a:r>
              <a:rPr lang="ru-RU" sz="2200" dirty="0">
                <a:solidFill>
                  <a:schemeClr val="bg1"/>
                </a:solidFill>
              </a:rPr>
              <a:t> идея вместо </a:t>
            </a:r>
            <a:r>
              <a:rPr lang="en-US" sz="2200" dirty="0">
                <a:solidFill>
                  <a:schemeClr val="bg1"/>
                </a:solidFill>
              </a:rPr>
              <a:t>selective search </a:t>
            </a:r>
            <a:r>
              <a:rPr sz="2200" dirty="0" err="1">
                <a:solidFill>
                  <a:schemeClr val="bg1"/>
                </a:solidFill>
              </a:rPr>
              <a:t>добавить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промежуточную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предварительного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>(Region </a:t>
            </a:r>
            <a:r>
              <a:rPr lang="en-US" sz="2200" dirty="0">
                <a:solidFill>
                  <a:schemeClr val="bg1"/>
                </a:solidFill>
              </a:rPr>
              <a:t>proposal network, RPN)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78" y="2483102"/>
            <a:ext cx="3708351" cy="422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7371" y="1312387"/>
            <a:ext cx="11535466" cy="1114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76717" y="2543947"/>
            <a:ext cx="1082539" cy="20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674058" y="2483103"/>
            <a:ext cx="1082539" cy="162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280594" y="342163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я </a:t>
                </a:r>
                <a:r>
                  <a:rPr lang="en" sz="22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577" t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56264" y="920340"/>
            <a:ext cx="10021777" cy="118192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44940" y="4335780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9200" y="576182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5"/>
            <a:ext cx="11611428" cy="29878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Центром каждого </a:t>
            </a:r>
            <a:r>
              <a:rPr lang="ru-RU" sz="2200" dirty="0" err="1">
                <a:solidFill>
                  <a:schemeClr val="bg1"/>
                </a:solidFill>
              </a:rPr>
              <a:t>анхора</a:t>
            </a:r>
            <a:r>
              <a:rPr lang="ru-RU" sz="22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1800" dirty="0" err="1">
                <a:solidFill>
                  <a:schemeClr val="bg1"/>
                </a:solidFill>
              </a:rPr>
              <a:t>анхором</a:t>
            </a:r>
            <a:r>
              <a:rPr lang="ru-RU" sz="1800" dirty="0">
                <a:solidFill>
                  <a:schemeClr val="bg1"/>
                </a:solidFill>
              </a:rPr>
              <a:t> (якорем, </a:t>
            </a:r>
            <a:r>
              <a:rPr lang="en" sz="1800" dirty="0">
                <a:solidFill>
                  <a:schemeClr val="bg1"/>
                </a:solidFill>
              </a:rPr>
              <a:t>anchor boxes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endParaRPr lang="ru-RU" sz="22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9 в оригинале</a:t>
            </a:r>
            <a:r>
              <a:rPr lang="en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соотношениями сторон (</a:t>
            </a:r>
            <a:r>
              <a:rPr lang="en" dirty="0">
                <a:solidFill>
                  <a:schemeClr val="bg1"/>
                </a:solidFill>
              </a:rPr>
              <a:t>aspect ratio), </a:t>
            </a:r>
            <a:r>
              <a:rPr lang="ru-RU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Общее число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200" dirty="0">
                <a:solidFill>
                  <a:schemeClr val="bg1"/>
                </a:solidFill>
              </a:rPr>
              <a:t>NMS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7" y="3926680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2996" y="920340"/>
            <a:ext cx="7748597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7290" y="1751294"/>
            <a:ext cx="9280732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2060" y="2395542"/>
            <a:ext cx="9118362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986808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</a:t>
            </a:r>
            <a:r>
              <a:rPr kumimoji="0" lang="ru-RU" sz="2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Тема 3.6.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err="1">
                <a:solidFill>
                  <a:schemeClr val="bg1"/>
                </a:solidFill>
              </a:rPr>
              <a:t>Паноптическая</a:t>
            </a:r>
            <a:r>
              <a:rPr lang="ru-RU" sz="20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C9BCEA-08B3-2ABF-400F-135A1743F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49837"/>
          <a:stretch/>
        </p:blipFill>
        <p:spPr>
          <a:xfrm>
            <a:off x="418938" y="4196738"/>
            <a:ext cx="2106329" cy="1832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5257838" y="3966668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3069169" y="3966668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7542312" y="3976221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9811205" y="3982575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3207820" y="3576017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5260480" y="3527195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7496173" y="352719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9680941" y="3527195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253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58923" y="1743958"/>
            <a:ext cx="8742348" cy="7257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6103" y="1509486"/>
            <a:ext cx="8563312" cy="182045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16358" y="1497403"/>
            <a:ext cx="11016720" cy="1719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Прямоугольник 29"/>
          <p:cNvSpPr/>
          <p:nvPr/>
        </p:nvSpPr>
        <p:spPr>
          <a:xfrm>
            <a:off x="634525" y="2706079"/>
            <a:ext cx="10514816" cy="15528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778022" y="2156857"/>
            <a:ext cx="10872957" cy="99782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2860</Words>
  <Application>Microsoft Office PowerPoint</Application>
  <PresentationFormat>Широкоэкранный</PresentationFormat>
  <Paragraphs>408</Paragraphs>
  <Slides>52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Cambria Math</vt:lpstr>
      <vt:lpstr>Times New Roman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Презентация PowerPoint</vt:lpstr>
      <vt:lpstr>Feature Pyramidal Network напомним 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64</cp:revision>
  <dcterms:created xsi:type="dcterms:W3CDTF">2021-12-17T13:52:23Z</dcterms:created>
  <dcterms:modified xsi:type="dcterms:W3CDTF">2025-07-22T07:46:33Z</dcterms:modified>
</cp:coreProperties>
</file>